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7" r:id="rId4"/>
    <p:sldId id="257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3" r:id="rId15"/>
    <p:sldId id="271" r:id="rId16"/>
    <p:sldId id="270" r:id="rId17"/>
    <p:sldId id="272" r:id="rId18"/>
    <p:sldId id="275" r:id="rId19"/>
    <p:sldId id="277" r:id="rId20"/>
    <p:sldId id="276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8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67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59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12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022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17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0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01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44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69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3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5B6DB-FA47-4213-A9D6-7D92D744401E}" type="datetimeFigureOut">
              <a:rPr lang="en-GB" smtClean="0"/>
              <a:t>25/09/2017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AB51C-78EB-4582-8E72-4388C1076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864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 Department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CMSC 127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40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16" y="1484941"/>
            <a:ext cx="9340167" cy="4977776"/>
          </a:xfrm>
        </p:spPr>
      </p:pic>
    </p:spTree>
    <p:extLst>
      <p:ext uri="{BB962C8B-B14F-4D97-AF65-F5344CB8AC3E}">
        <p14:creationId xmlns:p14="http://schemas.microsoft.com/office/powerpoint/2010/main" val="39791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93" y="1494752"/>
            <a:ext cx="9351414" cy="4970078"/>
          </a:xfrm>
        </p:spPr>
      </p:pic>
    </p:spTree>
    <p:extLst>
      <p:ext uri="{BB962C8B-B14F-4D97-AF65-F5344CB8AC3E}">
        <p14:creationId xmlns:p14="http://schemas.microsoft.com/office/powerpoint/2010/main" val="163503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user_accounts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39" y="1494752"/>
            <a:ext cx="9362722" cy="4962380"/>
          </a:xfrm>
        </p:spPr>
      </p:pic>
    </p:spTree>
    <p:extLst>
      <p:ext uri="{BB962C8B-B14F-4D97-AF65-F5344CB8AC3E}">
        <p14:creationId xmlns:p14="http://schemas.microsoft.com/office/powerpoint/2010/main" val="346098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Prototype 1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03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93" y="2031353"/>
            <a:ext cx="5243014" cy="3939881"/>
          </a:xfrm>
        </p:spPr>
      </p:pic>
    </p:spTree>
    <p:extLst>
      <p:ext uri="{BB962C8B-B14F-4D97-AF65-F5344CB8AC3E}">
        <p14:creationId xmlns:p14="http://schemas.microsoft.com/office/powerpoint/2010/main" val="90525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Add Personnel</a:t>
            </a:r>
            <a:endParaRPr lang="en-GB" sz="40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05" y="1825625"/>
            <a:ext cx="7454389" cy="4351338"/>
          </a:xfrm>
        </p:spPr>
      </p:pic>
    </p:spTree>
    <p:extLst>
      <p:ext uri="{BB962C8B-B14F-4D97-AF65-F5344CB8AC3E}">
        <p14:creationId xmlns:p14="http://schemas.microsoft.com/office/powerpoint/2010/main" val="160802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Personnel Records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34" y="1825625"/>
            <a:ext cx="5409331" cy="4351338"/>
          </a:xfrm>
        </p:spPr>
      </p:pic>
    </p:spTree>
    <p:extLst>
      <p:ext uri="{BB962C8B-B14F-4D97-AF65-F5344CB8AC3E}">
        <p14:creationId xmlns:p14="http://schemas.microsoft.com/office/powerpoint/2010/main" val="46856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 Counter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50" y="1825625"/>
            <a:ext cx="6657900" cy="4351338"/>
          </a:xfrm>
        </p:spPr>
      </p:pic>
    </p:spTree>
    <p:extLst>
      <p:ext uri="{BB962C8B-B14F-4D97-AF65-F5344CB8AC3E}">
        <p14:creationId xmlns:p14="http://schemas.microsoft.com/office/powerpoint/2010/main" val="238204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Attendance Record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86" y="1825625"/>
            <a:ext cx="5717627" cy="4351338"/>
          </a:xfrm>
        </p:spPr>
      </p:pic>
    </p:spTree>
    <p:extLst>
      <p:ext uri="{BB962C8B-B14F-4D97-AF65-F5344CB8AC3E}">
        <p14:creationId xmlns:p14="http://schemas.microsoft.com/office/powerpoint/2010/main" val="12943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Activity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87" y="2016112"/>
            <a:ext cx="5837426" cy="3970364"/>
          </a:xfrm>
        </p:spPr>
      </p:pic>
    </p:spTree>
    <p:extLst>
      <p:ext uri="{BB962C8B-B14F-4D97-AF65-F5344CB8AC3E}">
        <p14:creationId xmlns:p14="http://schemas.microsoft.com/office/powerpoint/2010/main" val="314822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Dictionary</a:t>
            </a:r>
          </a:p>
          <a:p>
            <a:r>
              <a:rPr lang="en-US" dirty="0" smtClean="0"/>
              <a:t>SQL Schema</a:t>
            </a:r>
          </a:p>
          <a:p>
            <a:r>
              <a:rPr lang="en-US" dirty="0" smtClean="0"/>
              <a:t>UI Prototype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87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List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463" y="1825625"/>
            <a:ext cx="6625074" cy="4351338"/>
          </a:xfrm>
        </p:spPr>
      </p:pic>
    </p:spTree>
    <p:extLst>
      <p:ext uri="{BB962C8B-B14F-4D97-AF65-F5344CB8AC3E}">
        <p14:creationId xmlns:p14="http://schemas.microsoft.com/office/powerpoint/2010/main" val="298735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Organizer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35" y="2073267"/>
            <a:ext cx="7498730" cy="3856054"/>
          </a:xfrm>
        </p:spPr>
      </p:pic>
    </p:spTree>
    <p:extLst>
      <p:ext uri="{BB962C8B-B14F-4D97-AF65-F5344CB8AC3E}">
        <p14:creationId xmlns:p14="http://schemas.microsoft.com/office/powerpoint/2010/main" val="5302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Organizer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08" y="1825625"/>
            <a:ext cx="6252984" cy="4351338"/>
          </a:xfrm>
        </p:spPr>
      </p:pic>
    </p:spTree>
    <p:extLst>
      <p:ext uri="{BB962C8B-B14F-4D97-AF65-F5344CB8AC3E}">
        <p14:creationId xmlns:p14="http://schemas.microsoft.com/office/powerpoint/2010/main" val="60278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Dictionary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2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Dictionary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66397"/>
            <a:ext cx="10622516" cy="5090408"/>
          </a:xfrm>
        </p:spPr>
      </p:pic>
    </p:spTree>
    <p:extLst>
      <p:ext uri="{BB962C8B-B14F-4D97-AF65-F5344CB8AC3E}">
        <p14:creationId xmlns:p14="http://schemas.microsoft.com/office/powerpoint/2010/main" val="293725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Schema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78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16" y="1486588"/>
            <a:ext cx="9340167" cy="4977776"/>
          </a:xfrm>
        </p:spPr>
      </p:pic>
    </p:spTree>
    <p:extLst>
      <p:ext uri="{BB962C8B-B14F-4D97-AF65-F5344CB8AC3E}">
        <p14:creationId xmlns:p14="http://schemas.microsoft.com/office/powerpoint/2010/main" val="11088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ctivity_list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16" y="1486588"/>
            <a:ext cx="9340167" cy="4977776"/>
          </a:xfrm>
        </p:spPr>
      </p:pic>
    </p:spTree>
    <p:extLst>
      <p:ext uri="{BB962C8B-B14F-4D97-AF65-F5344CB8AC3E}">
        <p14:creationId xmlns:p14="http://schemas.microsoft.com/office/powerpoint/2010/main" val="161356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ttendance_counter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08" y="1486588"/>
            <a:ext cx="9328983" cy="4985474"/>
          </a:xfrm>
        </p:spPr>
      </p:pic>
    </p:spTree>
    <p:extLst>
      <p:ext uri="{BB962C8B-B14F-4D97-AF65-F5344CB8AC3E}">
        <p14:creationId xmlns:p14="http://schemas.microsoft.com/office/powerpoint/2010/main" val="30302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attendance_record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16" y="1486588"/>
            <a:ext cx="9340167" cy="4977776"/>
          </a:xfrm>
        </p:spPr>
      </p:pic>
    </p:spTree>
    <p:extLst>
      <p:ext uri="{BB962C8B-B14F-4D97-AF65-F5344CB8AC3E}">
        <p14:creationId xmlns:p14="http://schemas.microsoft.com/office/powerpoint/2010/main" val="266553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46</Words>
  <Application>Microsoft Office PowerPoint</Application>
  <PresentationFormat>Widescreen</PresentationFormat>
  <Paragraphs>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Human Resource Department</vt:lpstr>
      <vt:lpstr>Discussion Outline</vt:lpstr>
      <vt:lpstr>Data Dictionary</vt:lpstr>
      <vt:lpstr>Data Dictionary</vt:lpstr>
      <vt:lpstr>SQL Schema</vt:lpstr>
      <vt:lpstr>Tables</vt:lpstr>
      <vt:lpstr>activity_list</vt:lpstr>
      <vt:lpstr>attendance_counter</vt:lpstr>
      <vt:lpstr>attendance_record</vt:lpstr>
      <vt:lpstr>organizer</vt:lpstr>
      <vt:lpstr>staff</vt:lpstr>
      <vt:lpstr>user_accounts</vt:lpstr>
      <vt:lpstr>UI Prototype 1</vt:lpstr>
      <vt:lpstr>Login</vt:lpstr>
      <vt:lpstr>Add Personnel</vt:lpstr>
      <vt:lpstr>Personnel Records</vt:lpstr>
      <vt:lpstr>Attendance Counter</vt:lpstr>
      <vt:lpstr>Attendance Record</vt:lpstr>
      <vt:lpstr>Add Activity</vt:lpstr>
      <vt:lpstr>Activity List</vt:lpstr>
      <vt:lpstr>Add Organizer</vt:lpstr>
      <vt:lpstr>Organizer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Resource Department</dc:title>
  <dc:creator>Mark David D. Ingal</dc:creator>
  <cp:lastModifiedBy>Mark David D. Ingal</cp:lastModifiedBy>
  <cp:revision>5</cp:revision>
  <dcterms:created xsi:type="dcterms:W3CDTF">2017-09-25T13:32:50Z</dcterms:created>
  <dcterms:modified xsi:type="dcterms:W3CDTF">2017-09-25T14:22:48Z</dcterms:modified>
</cp:coreProperties>
</file>